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50A"/>
    <a:srgbClr val="FEF6F0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3" autoAdjust="0"/>
  </p:normalViewPr>
  <p:slideViewPr>
    <p:cSldViewPr snapToGrid="0">
      <p:cViewPr varScale="1">
        <p:scale>
          <a:sx n="91" d="100"/>
          <a:sy n="91" d="100"/>
        </p:scale>
        <p:origin x="3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A954-4D77-4B53-9929-77E27A61E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D542F-37CD-4209-9F9B-3F029FF9A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FC8BF-35A0-47F0-A833-4463D924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7F994-110D-468C-8D5A-F11026E3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9762-8BB2-426A-AEEB-0D3CFD40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48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32F1-371E-4FF2-A878-616B80CE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7A28E-25E0-412B-9100-D851A89C3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D3A3A-CDCE-4959-B905-6ED92D35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8044-A759-4B47-889F-3E6FC725B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BF7B3-ABB7-4845-93FB-4DA3974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90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A58E8-EDC6-47B8-A4B7-3D4EDC1E7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FA48A-D7F6-43DB-8282-A6021C9AC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A598B-203B-4290-A83E-CD11EB8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E2425-069C-43C3-BB96-6626CBDD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27C2B-067E-42E5-A728-D48A30F4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30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8CE2-ABD5-4118-9BF7-EDA565C0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A412-6099-4480-B591-0024D828D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95951-1B0F-4B29-B06D-0EC5C17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932E-1288-45E2-9823-7AD1FC27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10C26-8D57-4476-BBFB-3970BCA1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46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788E-EA69-406D-96B5-9EAD06DA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2F7DD-E76D-4E44-A24B-AB6D9155F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7913-6B52-46CF-8FB0-4E1C3B9D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A375E-FFCE-4BB5-8174-F07D9978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90E27-DB0E-4D93-80C0-FC163CAC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851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449F-B23B-44AC-8CEA-2C174505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7F41F-6D13-4659-B7DC-ED7F19C91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E1693-3511-48D1-B27A-ABD6740DE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E6B8-0341-4D95-849E-BC6886CB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DEAA6-5170-4C19-B1A5-EACFC02E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E8531-179C-43BB-9867-93B6F91B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02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49ACC-8CFB-42B3-81CF-1D2D9665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8758E-73C8-481E-9B11-46D3D4910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40CBF-9B7E-44C2-8796-E1EEC8D28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1628-B3EC-48A9-83E9-7CE4F41EE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9475E-1177-4A39-B6F3-BDA2DCE93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B8A26-BF50-4682-AF31-32BD0EAB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79D52-96A7-4F68-BF69-FCD94486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E5FC4-10AB-4776-AAAB-A0DF7946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87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B7FF1-0F4A-46FA-9612-DD3545D5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9F697-75F6-44A1-A480-D1633A41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3B92C-FFCE-4EBA-B5E9-5C7DC2E7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A80D2-429F-4F8D-BA5F-03367B8D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02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11A6D-0AAB-4419-A49A-36FB673A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3F0D2-005C-4FDB-8D68-518DF720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E5BF3-1467-49BF-8416-90D5723A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14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7AE5-8B61-44FC-8FEB-F4DD13AA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54153-5B2D-4302-A3C6-DB7F0718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64A44-8BF3-4D77-B9EE-F7D55614F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8CF3F-E9BE-496D-8240-0A06A73F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C7F85-8155-4402-B1FC-74EDFEFE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E645-4B3E-46AF-B7A1-20498F93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C15EA-A626-487B-924D-A552BFDF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2BAF0F-8EFE-44B0-A4C5-5862CE3AE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B153E-C66A-4448-AF12-F5FE98B68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75504-562B-4487-90A2-8C6AC7E1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BA10F-2974-498D-98F4-30B27C78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96A01-CFBF-465B-B2B3-EF38E5DA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3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1DF3A-8196-4F47-B100-8635E889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F16F-C53E-4123-B25A-D080B3E1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96A63-A9A3-4A56-A29D-2711CE0A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E266C-50C7-4B9B-A13E-2A4A15988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B5BA9-A372-430F-A3D9-B71477ED7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961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662456"/>
              </p:ext>
            </p:extLst>
          </p:nvPr>
        </p:nvGraphicFramePr>
        <p:xfrm>
          <a:off x="302818" y="268449"/>
          <a:ext cx="11584052" cy="6399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746620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887523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442647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2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Rúbrica </a:t>
                      </a:r>
                      <a:r>
                        <a:rPr kumimoji="0" lang="es-CO" sz="2200" b="1" i="0" u="none" strike="noStrike" kern="1200" cap="small" spc="0" normalizeH="0" baseline="0" noProof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para evaluar </a:t>
                      </a:r>
                      <a:r>
                        <a:rPr kumimoji="0" lang="es-CO" sz="22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ensayos o columnas de opinión</a:t>
                      </a:r>
                      <a:endParaRPr kumimoji="0" lang="es-CO" sz="2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8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Ensayo o columna de opinión</a:t>
                      </a: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4184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Tema del ensayo: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……………………………………………..………….………</a:t>
                      </a: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Trabajo elaborado por: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……………………..……………………………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Nota: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……..…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783979"/>
                  </a:ext>
                </a:extLst>
              </a:tr>
              <a:tr h="4616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ensayo/columna de opinión…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1013095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¿aborda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tema o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problema</a:t>
                      </a:r>
                      <a:b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 interés público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subraya sus facetas polémicas?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1013095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¿se apoya en una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documentación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adecuada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suficiente?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1013095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¿presenta 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posturas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más relevantes en torno al tema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 problema tratado?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1013095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¿reconstruye los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argumentos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los </a:t>
                      </a:r>
                      <a:r>
                        <a:rPr lang="es-CO" sz="1400" b="1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contraargumentos </a:t>
                      </a:r>
                      <a:r>
                        <a:rPr lang="es-CO" sz="1400" kern="1200" spc="-1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que 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forman el debate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1013095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¿plantea una postura propia y la </a:t>
                      </a:r>
                      <a:r>
                        <a:rPr lang="es-CO" sz="1400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respalda con </a:t>
                      </a:r>
                      <a:r>
                        <a:rPr lang="es-CO" sz="1400" b="1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datos</a:t>
                      </a:r>
                      <a:r>
                        <a:rPr lang="es-CO" sz="1400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CO" sz="1400" b="1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ejemplos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 otros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soportes 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relevantes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96000" y="1450089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97755" y="2069582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97755" y="3023701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97755" y="4028112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97755" y="5099785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97755" y="616798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647500" y="206958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647500" y="3032996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647500" y="403635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647500" y="509049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647500" y="617622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95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056646"/>
              </p:ext>
            </p:extLst>
          </p:nvPr>
        </p:nvGraphicFramePr>
        <p:xfrm>
          <a:off x="302818" y="268446"/>
          <a:ext cx="11584052" cy="6412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1057013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577130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218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517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ensayo/columna de opinión…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¿sigue una secuencia 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estructura argumentativa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clara y convincente?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¿preserva la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imparcialidad 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evita </a:t>
                      </a:r>
                      <a:r>
                        <a:rPr lang="es-CO" sz="1400" spc="-2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caricaturizar o</a:t>
                      </a:r>
                      <a:r>
                        <a:rPr lang="es-CO" sz="14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CO" sz="1400" spc="-2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sobrevalorar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las posturas en pugna?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va al grano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captura</a:t>
                      </a:r>
                      <a:b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atención del lector desde</a:t>
                      </a:r>
                      <a:b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título y los primeros párrafos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recapitula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adecuadamente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 final el hilo argumentativo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evita dejar cabos sueltos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¿utiliza un lenguaje directo, claro, </a:t>
                      </a:r>
                      <a:r>
                        <a:rPr lang="es-CO" sz="1400" kern="1200" spc="-2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conciso y respeta </a:t>
                      </a:r>
                      <a:r>
                        <a:rPr lang="es-CO" sz="1400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las normas</a:t>
                      </a:r>
                      <a:b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CO" sz="14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gramática </a:t>
                      </a:r>
                      <a:r>
                        <a:rPr lang="es-CO" sz="14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la </a:t>
                      </a:r>
                      <a:r>
                        <a:rPr lang="es-CO" sz="14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ortografía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¿mantiene u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na </a:t>
                      </a:r>
                      <a:r>
                        <a:rPr lang="es-CO" sz="14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proporción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400" kern="1200" spc="-2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justa entre la introducción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b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 desarrollo y la conclusión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048952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87762" y="788491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40089" y="1492929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40089" y="243881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40089" y="336084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40089" y="430021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40089" y="5270058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C7A660-372C-B432-C547-678D31D9E744}"/>
              </a:ext>
            </a:extLst>
          </p:cNvPr>
          <p:cNvCxnSpPr>
            <a:cxnSpLocks/>
          </p:cNvCxnSpPr>
          <p:nvPr/>
        </p:nvCxnSpPr>
        <p:spPr>
          <a:xfrm>
            <a:off x="7140089" y="6208564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713404" y="1492929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713404" y="244810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713404" y="3369081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713404" y="4299655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713404" y="5278296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7EC4785-8B4F-0862-3393-F9C0FD9A2ED0}"/>
              </a:ext>
            </a:extLst>
          </p:cNvPr>
          <p:cNvCxnSpPr>
            <a:cxnSpLocks/>
          </p:cNvCxnSpPr>
          <p:nvPr/>
        </p:nvCxnSpPr>
        <p:spPr>
          <a:xfrm flipH="1">
            <a:off x="4713404" y="620856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22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235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Ordonez Diaz</dc:creator>
  <cp:lastModifiedBy>Leonardo Ordonez Diaz</cp:lastModifiedBy>
  <cp:revision>18</cp:revision>
  <dcterms:created xsi:type="dcterms:W3CDTF">2022-04-07T17:02:21Z</dcterms:created>
  <dcterms:modified xsi:type="dcterms:W3CDTF">2022-09-21T23:29:36Z</dcterms:modified>
</cp:coreProperties>
</file>